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63" autoAdjust="0"/>
    <p:restoredTop sz="95156" autoAdjust="0"/>
  </p:normalViewPr>
  <p:slideViewPr>
    <p:cSldViewPr snapToGrid="0">
      <p:cViewPr>
        <p:scale>
          <a:sx n="100" d="100"/>
          <a:sy n="100" d="100"/>
        </p:scale>
        <p:origin x="1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4E5B-C3CC-BFEF-25E3-277EC7AAF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E9C83C-54ED-A4E9-197A-A93762C70D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71AE7-9469-07D4-AA5F-05A332536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77D35-0CBE-8EBA-6150-C07B36A69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30351-B949-6FE0-7A52-729D36C0B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75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EBE5-9191-45FE-29BC-68FD34090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E77CA5-67C2-4454-319D-33CA2C3C8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E5C67-56C7-7936-C141-B758D84C1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8C956-01BE-A462-CC8C-2A797ADFA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56CAD-AB8E-967C-9E4D-38D6D9028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497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A57BD1-E4FD-EB69-D1C1-2868BEE6E0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6EC781-0D1D-E8D8-D1BB-83162117DC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8E3BC-9899-BBE2-8710-724CF451B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97C0D-2BED-F830-4A27-2076A1E8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BC878-D315-D76D-3018-5C175C950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63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B001-C3C1-5C94-AD5E-659594567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73FCA-AE43-2816-1B51-2D334EAEB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8B1F9-29AB-7E33-00CA-56F28ECAE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F24F9-F54F-310F-DFDE-C25CD03B3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128A7-62C0-AB8F-E0C4-2FE48F6ED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774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0FBBF-9166-3D6B-BFD5-DA6EFD889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7A787-D8E9-A18D-7E99-C1C7AF358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A4ADA-98E7-A062-9C5A-753C966E4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0F368-932B-58BF-47EC-568C612AA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E8CD5-3FFA-5BA8-DC29-96BF98B2D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85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F9710-FA1C-53A3-8625-54313087A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13A51-E70E-7C90-CC6B-C44588AD8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0C0974-A757-E079-AB40-A2D2362B4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3DC5FB-7DBA-CE47-BE70-9ACA7A818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52000C-AED8-4562-DAC3-EFA814DB0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CFB15-2091-9A7C-18EE-71D75369B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474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3E486-95AA-92BE-EBDA-002DF2D2C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621E0-4B16-183C-F525-13FBD1C1D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DDD3F3-F39C-885C-7421-C5766E1FB1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E32F4A-EFF6-E1B3-C1ED-647C93C99E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2C4B2C-1CED-63B8-973D-42ABF1524A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815D5B-81A3-15C9-4BCC-D99A09691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F0E73-5233-EFB7-7800-57813F977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242018-8226-2262-42ED-2931CA5E4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05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ED842-5DE8-DA88-A287-23EA8D343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6938D-0DD0-A13A-3872-BAB6210B3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F3E1CE-948E-414A-C847-473EA7DE3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815693-2685-9B52-6858-D0FE743CC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541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795B7A-40B2-DE33-AE01-33FA4349F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C5CC56-E191-A5D7-A4CC-334ED4541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39F700-2537-E453-9688-0EA2C7310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93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208D8-7D8D-17DF-ADA7-1CDB6E025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E019A-C755-E083-F58B-1D3602E8A5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5BF06C-F323-0810-D969-39AB3A4C91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E472C7-E73A-3870-4304-EE76E680E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3B55EB-B6C1-E8C9-936C-D2DEAAD57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1C20F-81FA-5B2E-739E-898F4AF0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306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A3521-4DAB-39D8-23D1-438B0832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495D83-A800-2D56-EEBC-E38FDFD061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9DBB01-8844-EF2A-7526-618A751A1B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9C8A43-0E8A-CCC7-F298-3DDB5BFEB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3E00A9-2365-1415-D20B-D99414518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EDF484-71EA-D127-6537-AFAD72A08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673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DE3D23-7B04-8CDA-F043-496F87FC6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5A5F7E-EB28-333E-DBFE-1054E199B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C87E9-AFB6-9EC1-F7CA-034095C83F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7111FC-6AA5-41C5-A700-BD4E84CD1A69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A7F2-7FB3-4786-D3E3-F54A226A29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473DE-D293-EC20-2852-0A809F2BE0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16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op view of a boat&#10;&#10;Description automatically generated">
            <a:extLst>
              <a:ext uri="{FF2B5EF4-FFF2-40B4-BE49-F238E27FC236}">
                <a16:creationId xmlns:a16="http://schemas.microsoft.com/office/drawing/2014/main" id="{9AFB0CFC-9FB8-DFF2-F2D6-B219EB68EF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2" b="93066" l="9961" r="89844">
                        <a14:foregroundMark x1="33887" y1="89844" x2="40332" y2="94141"/>
                        <a14:foregroundMark x1="40332" y1="94141" x2="56445" y2="93164"/>
                        <a14:foregroundMark x1="56445" y1="93164" x2="62891" y2="90625"/>
                        <a14:foregroundMark x1="29883" y1="52637" x2="37793" y2="19922"/>
                        <a14:foregroundMark x1="37793" y1="19922" x2="49707" y2="7422"/>
                        <a14:foregroundMark x1="37012" y1="20508" x2="30176" y2="43359"/>
                        <a14:foregroundMark x1="36914" y1="28809" x2="55859" y2="26855"/>
                        <a14:foregroundMark x1="40137" y1="17773" x2="35059" y2="23047"/>
                        <a14:foregroundMark x1="35059" y1="23047" x2="35059" y2="23047"/>
                        <a14:foregroundMark x1="36523" y1="19434" x2="33301" y2="26758"/>
                        <a14:backgroundMark x1="27539" y1="52930" x2="24414" y2="67773"/>
                        <a14:backgroundMark x1="73340" y1="51367" x2="73145" y2="65527"/>
                        <a14:backgroundMark x1="73145" y1="65527" x2="76270" y2="60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062" t="3689" r="27967" b="2883"/>
          <a:stretch/>
        </p:blipFill>
        <p:spPr>
          <a:xfrm>
            <a:off x="517441" y="155643"/>
            <a:ext cx="3015575" cy="6407286"/>
          </a:xfrm>
          <a:prstGeom prst="rect">
            <a:avLst/>
          </a:prstGeom>
        </p:spPr>
      </p:pic>
      <p:pic>
        <p:nvPicPr>
          <p:cNvPr id="6" name="Picture 5" descr="A top view of a boat&#10;&#10;Description automatically generated">
            <a:extLst>
              <a:ext uri="{FF2B5EF4-FFF2-40B4-BE49-F238E27FC236}">
                <a16:creationId xmlns:a16="http://schemas.microsoft.com/office/drawing/2014/main" id="{1B0FBDAE-2A43-293E-D9A9-0E0336F9A1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2" b="93066" l="9961" r="89844">
                        <a14:foregroundMark x1="33887" y1="89844" x2="40332" y2="94141"/>
                        <a14:foregroundMark x1="40332" y1="94141" x2="56445" y2="93164"/>
                        <a14:foregroundMark x1="56445" y1="93164" x2="62891" y2="90625"/>
                        <a14:foregroundMark x1="29883" y1="52637" x2="37793" y2="19922"/>
                        <a14:foregroundMark x1="37793" y1="19922" x2="49707" y2="7422"/>
                        <a14:foregroundMark x1="37012" y1="20508" x2="30176" y2="43359"/>
                        <a14:foregroundMark x1="36914" y1="28809" x2="55859" y2="26855"/>
                        <a14:foregroundMark x1="40137" y1="17773" x2="35059" y2="23047"/>
                        <a14:foregroundMark x1="35059" y1="23047" x2="35059" y2="23047"/>
                        <a14:foregroundMark x1="36523" y1="19434" x2="33301" y2="26758"/>
                        <a14:backgroundMark x1="27539" y1="52930" x2="24414" y2="67773"/>
                        <a14:backgroundMark x1="73340" y1="51367" x2="73145" y2="65527"/>
                        <a14:backgroundMark x1="73145" y1="65527" x2="76270" y2="60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062" t="3689" r="27967" b="2883"/>
          <a:stretch/>
        </p:blipFill>
        <p:spPr>
          <a:xfrm>
            <a:off x="4588212" y="155643"/>
            <a:ext cx="3015575" cy="6407286"/>
          </a:xfrm>
          <a:prstGeom prst="rect">
            <a:avLst/>
          </a:prstGeom>
        </p:spPr>
      </p:pic>
      <p:pic>
        <p:nvPicPr>
          <p:cNvPr id="7" name="Picture 6" descr="A top view of a boat&#10;&#10;Description automatically generated">
            <a:extLst>
              <a:ext uri="{FF2B5EF4-FFF2-40B4-BE49-F238E27FC236}">
                <a16:creationId xmlns:a16="http://schemas.microsoft.com/office/drawing/2014/main" id="{8DD60537-C550-F035-57AF-73CA8E7B48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2" b="93066" l="9961" r="89844">
                        <a14:foregroundMark x1="33887" y1="89844" x2="40332" y2="94141"/>
                        <a14:foregroundMark x1="40332" y1="94141" x2="56445" y2="93164"/>
                        <a14:foregroundMark x1="56445" y1="93164" x2="62891" y2="90625"/>
                        <a14:foregroundMark x1="29883" y1="52637" x2="37793" y2="19922"/>
                        <a14:foregroundMark x1="37793" y1="19922" x2="49707" y2="7422"/>
                        <a14:foregroundMark x1="37012" y1="20508" x2="30176" y2="43359"/>
                        <a14:foregroundMark x1="36914" y1="28809" x2="55859" y2="26855"/>
                        <a14:foregroundMark x1="40137" y1="17773" x2="35059" y2="23047"/>
                        <a14:foregroundMark x1="35059" y1="23047" x2="35059" y2="23047"/>
                        <a14:foregroundMark x1="36523" y1="19434" x2="33301" y2="26758"/>
                        <a14:backgroundMark x1="27539" y1="52930" x2="24414" y2="67773"/>
                        <a14:backgroundMark x1="73340" y1="51367" x2="73145" y2="65527"/>
                        <a14:backgroundMark x1="73145" y1="65527" x2="76270" y2="60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062" t="3689" r="27967" b="2883"/>
          <a:stretch/>
        </p:blipFill>
        <p:spPr>
          <a:xfrm>
            <a:off x="8714471" y="155643"/>
            <a:ext cx="3015575" cy="640728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A6C67D4-68BF-827C-A509-64E21730A1A6}"/>
              </a:ext>
            </a:extLst>
          </p:cNvPr>
          <p:cNvSpPr/>
          <p:nvPr/>
        </p:nvSpPr>
        <p:spPr>
          <a:xfrm rot="16200000">
            <a:off x="4928691" y="2159589"/>
            <a:ext cx="2334616" cy="629007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Center Tank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28584A7-6211-A007-3188-13FAC5D17DC8}"/>
              </a:ext>
            </a:extLst>
          </p:cNvPr>
          <p:cNvSpPr/>
          <p:nvPr/>
        </p:nvSpPr>
        <p:spPr>
          <a:xfrm>
            <a:off x="742548" y="4607667"/>
            <a:ext cx="859273" cy="115759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Port Tank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A92ED70-0844-C57D-7F1E-CFC56C92994F}"/>
              </a:ext>
            </a:extLst>
          </p:cNvPr>
          <p:cNvSpPr/>
          <p:nvPr/>
        </p:nvSpPr>
        <p:spPr>
          <a:xfrm>
            <a:off x="10590179" y="4607667"/>
            <a:ext cx="859273" cy="115759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Strbd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Tank</a:t>
            </a:r>
          </a:p>
        </p:txBody>
      </p:sp>
    </p:spTree>
    <p:extLst>
      <p:ext uri="{BB962C8B-B14F-4D97-AF65-F5344CB8AC3E}">
        <p14:creationId xmlns:p14="http://schemas.microsoft.com/office/powerpoint/2010/main" val="2288691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top view of a boat&#10;&#10;Description automatically generated">
            <a:extLst>
              <a:ext uri="{FF2B5EF4-FFF2-40B4-BE49-F238E27FC236}">
                <a16:creationId xmlns:a16="http://schemas.microsoft.com/office/drawing/2014/main" id="{F00FC4A3-934E-4F30-92C4-CE5591FA3F2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611" y="224412"/>
            <a:ext cx="3014778" cy="640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25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38221F-B28E-EB35-64BE-B056AE190CB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26" b="98849" l="9412" r="89412">
                        <a14:foregroundMark x1="49647" y1="1151" x2="35529" y2="6732"/>
                        <a14:foregroundMark x1="35529" y1="6732" x2="58824" y2="9300"/>
                        <a14:foregroundMark x1="58824" y1="9300" x2="52706" y2="2657"/>
                        <a14:foregroundMark x1="52706" y1="2657" x2="50588" y2="2126"/>
                        <a14:foregroundMark x1="11059" y1="33924" x2="10353" y2="80071"/>
                        <a14:foregroundMark x1="10353" y1="80071" x2="14824" y2="83968"/>
                        <a14:foregroundMark x1="13882" y1="87777" x2="52941" y2="97786"/>
                        <a14:foregroundMark x1="52941" y1="97786" x2="71294" y2="94154"/>
                        <a14:foregroundMark x1="71294" y1="94154" x2="59765" y2="88574"/>
                        <a14:foregroundMark x1="59765" y1="88574" x2="36471" y2="88574"/>
                        <a14:foregroundMark x1="36471" y1="88574" x2="36235" y2="88663"/>
                        <a14:foregroundMark x1="31294" y1="97343" x2="49412" y2="98849"/>
                        <a14:foregroundMark x1="49412" y1="98849" x2="71294" y2="96811"/>
                        <a14:foregroundMark x1="88000" y1="31178" x2="88471" y2="80957"/>
                        <a14:foregroundMark x1="88471" y1="80957" x2="87529" y2="850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05189" y="0"/>
            <a:ext cx="2581621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CEC5ECE-BA47-5CBA-B33B-89C4F6D00D39}"/>
              </a:ext>
            </a:extLst>
          </p:cNvPr>
          <p:cNvSpPr/>
          <p:nvPr/>
        </p:nvSpPr>
        <p:spPr>
          <a:xfrm rot="16200000">
            <a:off x="4893925" y="2318362"/>
            <a:ext cx="2427015" cy="403860"/>
          </a:xfrm>
          <a:prstGeom prst="roundRect">
            <a:avLst/>
          </a:prstGeom>
          <a:solidFill>
            <a:srgbClr val="00CCFF">
              <a:alpha val="60000"/>
            </a:srgb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Center Tank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36531F-83B7-4098-6F97-E83F57E83EF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26" b="98849" l="9412" r="89412">
                        <a14:foregroundMark x1="49647" y1="1151" x2="35529" y2="6732"/>
                        <a14:foregroundMark x1="35529" y1="6732" x2="58824" y2="9300"/>
                        <a14:foregroundMark x1="58824" y1="9300" x2="52706" y2="2657"/>
                        <a14:foregroundMark x1="52706" y1="2657" x2="50588" y2="2126"/>
                        <a14:foregroundMark x1="11059" y1="33924" x2="10353" y2="80071"/>
                        <a14:foregroundMark x1="10353" y1="80071" x2="14824" y2="83968"/>
                        <a14:foregroundMark x1="13882" y1="87777" x2="52941" y2="97786"/>
                        <a14:foregroundMark x1="52941" y1="97786" x2="71294" y2="94154"/>
                        <a14:foregroundMark x1="71294" y1="94154" x2="59765" y2="88574"/>
                        <a14:foregroundMark x1="59765" y1="88574" x2="36471" y2="88574"/>
                        <a14:foregroundMark x1="36471" y1="88574" x2="36235" y2="88663"/>
                        <a14:foregroundMark x1="31294" y1="97343" x2="49412" y2="98849"/>
                        <a14:foregroundMark x1="49412" y1="98849" x2="71294" y2="96811"/>
                        <a14:foregroundMark x1="88000" y1="31178" x2="88471" y2="80957"/>
                        <a14:foregroundMark x1="88471" y1="80957" x2="87529" y2="850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61749" y="-91440"/>
            <a:ext cx="2581621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1839A6-813A-B3CE-732E-78CDB02533D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26" b="98849" l="9412" r="89412">
                        <a14:foregroundMark x1="49647" y1="1151" x2="35529" y2="6732"/>
                        <a14:foregroundMark x1="35529" y1="6732" x2="58824" y2="9300"/>
                        <a14:foregroundMark x1="58824" y1="9300" x2="52706" y2="2657"/>
                        <a14:foregroundMark x1="52706" y1="2657" x2="50588" y2="2126"/>
                        <a14:foregroundMark x1="11059" y1="33924" x2="10353" y2="80071"/>
                        <a14:foregroundMark x1="10353" y1="80071" x2="14824" y2="83968"/>
                        <a14:foregroundMark x1="13882" y1="87777" x2="52941" y2="97786"/>
                        <a14:foregroundMark x1="52941" y1="97786" x2="71294" y2="94154"/>
                        <a14:foregroundMark x1="71294" y1="94154" x2="59765" y2="88574"/>
                        <a14:foregroundMark x1="59765" y1="88574" x2="36471" y2="88574"/>
                        <a14:foregroundMark x1="36471" y1="88574" x2="36235" y2="88663"/>
                        <a14:foregroundMark x1="31294" y1="97343" x2="49412" y2="98849"/>
                        <a14:foregroundMark x1="49412" y1="98849" x2="71294" y2="96811"/>
                        <a14:foregroundMark x1="88000" y1="31178" x2="88471" y2="80957"/>
                        <a14:foregroundMark x1="88471" y1="80957" x2="87529" y2="850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73411" y="0"/>
            <a:ext cx="2581621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686FB6E-BB06-59FA-A022-90C24923A850}"/>
              </a:ext>
            </a:extLst>
          </p:cNvPr>
          <p:cNvSpPr/>
          <p:nvPr/>
        </p:nvSpPr>
        <p:spPr>
          <a:xfrm>
            <a:off x="1969368" y="4782927"/>
            <a:ext cx="859273" cy="1157592"/>
          </a:xfrm>
          <a:prstGeom prst="roundRect">
            <a:avLst/>
          </a:prstGeom>
          <a:solidFill>
            <a:srgbClr val="00CCFF">
              <a:alpha val="60000"/>
            </a:srgb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Port Tank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2276339-09FD-76F4-99A7-313CB835F4D7}"/>
              </a:ext>
            </a:extLst>
          </p:cNvPr>
          <p:cNvSpPr/>
          <p:nvPr/>
        </p:nvSpPr>
        <p:spPr>
          <a:xfrm>
            <a:off x="9168490" y="4668627"/>
            <a:ext cx="859273" cy="1157592"/>
          </a:xfrm>
          <a:prstGeom prst="roundRect">
            <a:avLst/>
          </a:prstGeom>
          <a:solidFill>
            <a:srgbClr val="00CCFF">
              <a:alpha val="60000"/>
            </a:srgb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Strbd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Tank</a:t>
            </a:r>
          </a:p>
        </p:txBody>
      </p:sp>
    </p:spTree>
    <p:extLst>
      <p:ext uri="{BB962C8B-B14F-4D97-AF65-F5344CB8AC3E}">
        <p14:creationId xmlns:p14="http://schemas.microsoft.com/office/powerpoint/2010/main" val="3970319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bucket pouring water&#10;&#10;Description automatically generated">
            <a:extLst>
              <a:ext uri="{FF2B5EF4-FFF2-40B4-BE49-F238E27FC236}">
                <a16:creationId xmlns:a16="http://schemas.microsoft.com/office/drawing/2014/main" id="{2D10BB0D-A28A-04F6-62D7-24265EB7EC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444" t="14111" r="17778" b="16444"/>
          <a:stretch/>
        </p:blipFill>
        <p:spPr>
          <a:xfrm>
            <a:off x="6949440" y="967740"/>
            <a:ext cx="4511040" cy="4762500"/>
          </a:xfrm>
          <a:prstGeom prst="rect">
            <a:avLst/>
          </a:prstGeom>
        </p:spPr>
      </p:pic>
      <p:pic>
        <p:nvPicPr>
          <p:cNvPr id="5" name="Picture 4" descr="A colorful logo of a bucket and water&#10;&#10;Description automatically generated">
            <a:extLst>
              <a:ext uri="{FF2B5EF4-FFF2-40B4-BE49-F238E27FC236}">
                <a16:creationId xmlns:a16="http://schemas.microsoft.com/office/drawing/2014/main" id="{770BDAA7-D68C-AD5D-3183-BA78AE5DB9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667" t="10888" r="12889" b="14557"/>
          <a:stretch/>
        </p:blipFill>
        <p:spPr>
          <a:xfrm>
            <a:off x="647700" y="872490"/>
            <a:ext cx="5105400" cy="511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81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14</Words>
  <Application>Microsoft Office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Colorado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Daily,Jeremy</dc:creator>
  <cp:lastModifiedBy>Daily,Jeremy</cp:lastModifiedBy>
  <cp:revision>1</cp:revision>
  <dcterms:created xsi:type="dcterms:W3CDTF">2024-05-19T20:27:52Z</dcterms:created>
  <dcterms:modified xsi:type="dcterms:W3CDTF">2024-05-19T23:06:33Z</dcterms:modified>
</cp:coreProperties>
</file>

<file path=docProps/thumbnail.jpeg>
</file>